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4" r:id="rId4"/>
    <p:sldId id="265" r:id="rId5"/>
    <p:sldId id="257" r:id="rId6"/>
    <p:sldId id="259" r:id="rId7"/>
    <p:sldId id="266" r:id="rId8"/>
    <p:sldId id="268" r:id="rId9"/>
    <p:sldId id="267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5D6BE6-733D-4A5C-AFD6-4DB9064BBA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94F9E8-7E60-4AC3-924C-2128868B2FC1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BC03CF-1406-4296-80D1-99CF665A542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E600C1-AC2D-4B86-911A-E35C57F713D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B9F9216-AB75-4B76-9B30-9303481BB94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71792-D5D5-4350-A3EC-79A4BD4C49A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A71161-608A-4D17-9749-3ECB85E469B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2AB4F-0042-47EB-B3B3-A3CBED06492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3DAE32-17C8-42F0-BB28-B5C0BE15AE2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D115E1-D616-4C04-915F-2AA6170B9D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6EB192-9DD8-414C-BA61-0E7102A40E0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2C2FBA-CC3C-4930-AE4D-D1A3B1766DE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107356-F32B-4DD5-A349-BDFB9494BF8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FE4846-1556-4213-949C-F62EDD8F122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AF8FEA-1BC6-4E20-A933-6B8E652B297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59F16D-82E4-42A9-85F2-230D736A77A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013E93-CFAD-4962-894A-6C0D847A80C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EF487C-8122-4EAB-A97A-A98DB9206A8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243FEC-F254-458F-84A4-8A3E24CDAE1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D7A-A212-47F2-A96F-60D044F350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E0BF06-D305-4459-B89B-1C095D54FFE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9CC8E0-6C8C-46B6-90BC-00C83ED8A01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2368B89-BBC7-45A4-99B1-F7F53BEF8B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20.12.2024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AD7EFAB-0714-4CD4-8ABC-32593648394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СПОРТИВНЫЙ КЛУБ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«ЮНОСТЬ»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5864696" cy="622920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Создан в 2014 год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361599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Мои рисунки\фото апр22\IMG-20220420-WA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4984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Мои рисунки\фото апр22\IMG-20220421-WA000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26820"/>
            <a:ext cx="2291077" cy="406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Мои рисунки\фото апр22\IMG-20220429-WA00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068960"/>
            <a:ext cx="2052691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9087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2023-2024гг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9" name="Picture 5" descr="D:\фото 23-24\янв24\30 янв\Camera\IMG_20240126_132744_3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9115" y="385952"/>
            <a:ext cx="2987824" cy="22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D:\фото 23-24\октябрь 23\IMG-20231012-WA005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8048" y="385952"/>
            <a:ext cx="2987824" cy="224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231046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то 22-23\Camera\20220909_12184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63" t="1522" r="7380"/>
          <a:stretch/>
        </p:blipFill>
        <p:spPr bwMode="auto">
          <a:xfrm>
            <a:off x="1979712" y="849087"/>
            <a:ext cx="4896544" cy="50830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extBox 1"/>
          <p:cNvSpPr txBox="1"/>
          <p:nvPr/>
        </p:nvSpPr>
        <p:spPr>
          <a:xfrm>
            <a:off x="3563888" y="6237312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Так держать…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63429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latin typeface="Century Schoolbook"/>
                <a:ea typeface="Calibri"/>
                <a:cs typeface="Times New Roman"/>
              </a:rPr>
              <a:t>Не сразу приходят победы,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latin typeface="Century Schoolbook"/>
                <a:ea typeface="Calibri"/>
                <a:cs typeface="Times New Roman"/>
              </a:rPr>
              <a:t>Но снова вперёд и вперёд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latin typeface="Century Schoolbook"/>
                <a:ea typeface="Calibri"/>
                <a:cs typeface="Times New Roman"/>
              </a:rPr>
              <a:t>Нас юность настойчиво, твёрдо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>
                <a:latin typeface="Century Schoolbook"/>
                <a:ea typeface="Calibri"/>
                <a:cs typeface="Times New Roman"/>
              </a:rPr>
              <a:t>К спортивным рекордам зовёт!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b="1" dirty="0" smtClean="0"/>
              <a:t>Девиз:</a:t>
            </a:r>
            <a:endParaRPr lang="ru-RU" sz="3600" b="1" dirty="0"/>
          </a:p>
        </p:txBody>
      </p:sp>
      <p:pic>
        <p:nvPicPr>
          <p:cNvPr id="4098" name="Picture 2" descr="C:\Users\Учитель\Desktop\ШСК 2021\Sca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44" t="9524" r="8960" b="64921"/>
          <a:stretch/>
        </p:blipFill>
        <p:spPr bwMode="auto">
          <a:xfrm>
            <a:off x="323528" y="4989813"/>
            <a:ext cx="3864428" cy="17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594928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Удостоверение члена спортивного клуба «Юность» №1 получил Лучший спортсмен года Сергей Селиванов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887605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7" y="5373215"/>
            <a:ext cx="7524824" cy="752947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Призёр регионального </a:t>
            </a:r>
            <a:r>
              <a:rPr lang="ru-RU" b="1" dirty="0"/>
              <a:t>этапа открытого Всероссийского смотра-конкурса на лучшую постановку физкультурной работы и развитие массового спорта  среди школьных спортивных клубов. Номинация «Звёзды школьного спорта» 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/>
              <a:t>Шибин</a:t>
            </a:r>
            <a:r>
              <a:rPr lang="ru-RU" sz="2800" b="1" dirty="0" smtClean="0"/>
              <a:t> Владислав Викторович,</a:t>
            </a:r>
            <a:br>
              <a:rPr lang="ru-RU" sz="2800" b="1" dirty="0" smtClean="0"/>
            </a:br>
            <a:r>
              <a:rPr lang="ru-RU" sz="2800" b="1" dirty="0" smtClean="0"/>
              <a:t> руководитель школьного спортивного клуба</a:t>
            </a:r>
            <a:endParaRPr lang="ru-RU" sz="2800" b="1" dirty="0"/>
          </a:p>
        </p:txBody>
      </p:sp>
      <p:pic>
        <p:nvPicPr>
          <p:cNvPr id="1026" name="Picture 2" descr="C:\Users\Учитель\Desktop\IMG-20221101-WA00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7" t="27606" r="7684"/>
          <a:stretch/>
        </p:blipFill>
        <p:spPr bwMode="auto">
          <a:xfrm>
            <a:off x="2483768" y="1988840"/>
            <a:ext cx="3995801" cy="319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910116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Открытие спортивного сезона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0051">
            <a:off x="2029210" y="1663251"/>
            <a:ext cx="4870978" cy="386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517232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Флаг спортивного клуба поручено поднять призёрам областных соревнований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798923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Documents and Settings\Учитель\Рабочий стол\для ролика о школе\сентябрь 16 1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717547"/>
            <a:ext cx="2953365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 t="11767"/>
          <a:stretch>
            <a:fillRect/>
          </a:stretch>
        </p:blipFill>
        <p:spPr bwMode="auto">
          <a:xfrm>
            <a:off x="642909" y="4500570"/>
            <a:ext cx="2888063" cy="19107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 rot="246003">
            <a:off x="572287" y="1452898"/>
            <a:ext cx="3659237" cy="274387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00034" y="631385"/>
            <a:ext cx="4520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Осенний День Здоровья- 2022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4933" y="4725144"/>
            <a:ext cx="4351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В программу Дня здоровья входят эстафеты и игровые виды спорта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4456313"/>
      </p:ext>
    </p:extLst>
  </p:cSld>
  <p:clrMapOvr>
    <a:masterClrMapping/>
  </p:clrMapOvr>
  <p:transition advClick="0" advTm="19000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Зимний День Здоровья-2023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8234">
            <a:off x="-45726" y="1199211"/>
            <a:ext cx="4112559" cy="314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536" y="1739338"/>
            <a:ext cx="3775912" cy="262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 descr="фото 2010 073"/>
          <p:cNvPicPr>
            <a:picLocks noChangeAspect="1" noChangeArrowheads="1"/>
          </p:cNvPicPr>
          <p:nvPr/>
        </p:nvPicPr>
        <p:blipFill>
          <a:blip r:embed="rId5">
            <a:lum bright="10000" contrast="12000"/>
          </a:blip>
          <a:srcRect/>
          <a:stretch>
            <a:fillRect/>
          </a:stretch>
        </p:blipFill>
        <p:spPr bwMode="auto">
          <a:xfrm>
            <a:off x="755576" y="4005064"/>
            <a:ext cx="3251280" cy="252958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0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6934">
            <a:off x="5003039" y="3808986"/>
            <a:ext cx="3608387" cy="319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1430064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Весенний День Здоровья-23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40119">
            <a:off x="236704" y="1550460"/>
            <a:ext cx="3430828" cy="257260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0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Picture 4" descr="C:\Documents and Settings\Учитель\Рабочий стол\для ролика о школе\2016-09-23 11-05-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26554">
            <a:off x="5544022" y="408841"/>
            <a:ext cx="3240360" cy="24297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7" descr="C:\Documents and Settings\Учитель\Мои документы\Мои рисунки\ЗОЖ\Спорт1\парни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3803846" y="3019340"/>
            <a:ext cx="4320480" cy="310909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0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50420429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ЛЕТО. СПОРТ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000504"/>
            <a:ext cx="28575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8" descr="C:\Documents and Settings\Учитель\Мои документы\Мои рисунки\сборы16\сборы16 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76790" y="1206044"/>
            <a:ext cx="3498897" cy="26236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2" descr="C:\Documents and Settings\Учитель\Рабочий стол\для ролика о школе\2016-06-09 13-59-52.JPG"/>
          <p:cNvPicPr>
            <a:picLocks noChangeAspect="1" noChangeArrowheads="1"/>
          </p:cNvPicPr>
          <p:nvPr/>
        </p:nvPicPr>
        <p:blipFill>
          <a:blip r:embed="rId5" cstate="print">
            <a:lum bright="20000"/>
          </a:blip>
          <a:srcRect r="6504"/>
          <a:stretch>
            <a:fillRect/>
          </a:stretch>
        </p:blipFill>
        <p:spPr bwMode="auto">
          <a:xfrm>
            <a:off x="6444208" y="836712"/>
            <a:ext cx="2357454" cy="189070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099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Picture 5" descr="C:\Documents and Settings\Учитель\Рабочий стол\для ролика о школе\2016-06-06 09-57-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42480">
            <a:off x="5148064" y="4000504"/>
            <a:ext cx="3027196" cy="226994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21059999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31470047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40466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2023-2024 учебный год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Учитель\Desktop\IMG-20211210-WA00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2880320" cy="3840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Учитель\Desktop\IMG-20211130-WA00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645024"/>
            <a:ext cx="3923928" cy="29429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Учитель\Desktop\DSC066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132" y="887016"/>
            <a:ext cx="3677344" cy="27580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5" name="Picture 5" descr="C:\Users\Учитель\Desktop\20210910_15032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5" y="4311978"/>
            <a:ext cx="3034655" cy="227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6" name="Picture 6" descr="C:\Users\Учитель\Desktop\IMG-20211001-WA000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791" y="3933692"/>
            <a:ext cx="1997295" cy="266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667145"/>
      </p:ext>
    </p:extLst>
  </p:cSld>
  <p:clrMapOvr>
    <a:masterClrMapping/>
  </p:clrMapOvr>
  <p:transition>
    <p:dissolve/>
    <p:sndAc>
      <p:stSnd>
        <p:snd r:embed="rId2" name="chimes.wav"/>
      </p:stSnd>
    </p:sndAc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115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СПОРТИВНЫЙ КЛУБ «ЮНОСТЬ»</vt:lpstr>
      <vt:lpstr>Девиз:</vt:lpstr>
      <vt:lpstr>Шибин Владислав Викторович,  руководитель школьного спортивного клуба</vt:lpstr>
      <vt:lpstr>Открытие спортивного сезона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СПОРТИВНЫЙ КЛУБ «ЮНОСТЬ»</dc:title>
  <dc:creator>Учитель</dc:creator>
  <cp:lastModifiedBy>Учитель</cp:lastModifiedBy>
  <cp:revision>15</cp:revision>
  <dcterms:created xsi:type="dcterms:W3CDTF">2024-12-20T08:08:44Z</dcterms:created>
  <dcterms:modified xsi:type="dcterms:W3CDTF">2024-12-20T12:35:10Z</dcterms:modified>
</cp:coreProperties>
</file>